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82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696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dirty="0" smtClean="0"/>
              <a:t>1</a:t>
            </a:r>
            <a:r>
              <a:rPr lang="en-AU" dirty="0" smtClean="0"/>
              <a:t>c</a:t>
            </a:r>
            <a:r>
              <a:rPr dirty="0" smtClean="0"/>
              <a:t> </a:t>
            </a:r>
            <a:r>
              <a:rPr lang="en-US" dirty="0" smtClean="0"/>
              <a:t>–</a:t>
            </a:r>
            <a:r>
              <a:rPr dirty="0" smtClean="0"/>
              <a:t> </a:t>
            </a:r>
            <a:r>
              <a:rPr lang="en-AU" dirty="0" smtClean="0"/>
              <a:t>Our </a:t>
            </a:r>
            <a:r>
              <a:rPr dirty="0" smtClean="0"/>
              <a:t>Git</a:t>
            </a:r>
            <a:r>
              <a:rPr lang="en-AU" dirty="0" smtClean="0"/>
              <a:t> Workflow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331" name="Shape 33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332" name="Shape 33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333" name="Shape 33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35" name="Shape 33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337" name="Shape 33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5. Push</a:t>
            </a:r>
          </a:p>
        </p:txBody>
      </p:sp>
      <p:sp>
        <p:nvSpPr>
          <p:cNvPr id="338" name="Shape 33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339" name="Shape 33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340" name="Shape 340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  <p:sp>
        <p:nvSpPr>
          <p:cNvPr id="342" name="Shape 342"/>
          <p:cNvSpPr/>
          <p:nvPr/>
        </p:nvSpPr>
        <p:spPr>
          <a:xfrm>
            <a:off x="5810408" y="4064000"/>
            <a:ext cx="3224452" cy="606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Push the changes from your local machine to your github account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350" name="Shape 35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351" name="Shape 35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352" name="Shape 35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353" name="Shape 35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54" name="Shape 35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55" name="Shape 35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6. Pull Request</a:t>
            </a:r>
          </a:p>
        </p:txBody>
      </p:sp>
      <p:sp>
        <p:nvSpPr>
          <p:cNvPr id="357" name="Shape 35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358" name="Shape 35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359" name="Shape 35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360" name="Shape 360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  <p:sp>
        <p:nvSpPr>
          <p:cNvPr id="362" name="Shape 362"/>
          <p:cNvSpPr/>
          <p:nvPr/>
        </p:nvSpPr>
        <p:spPr>
          <a:xfrm>
            <a:off x="5810408" y="4064000"/>
            <a:ext cx="3224452" cy="606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Then submit those changes as a pull request so I can see them.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GIT LAB</a:t>
            </a:r>
          </a:p>
        </p:txBody>
      </p:sp>
      <p:sp>
        <p:nvSpPr>
          <p:cNvPr id="367" name="Shape 36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641533"/>
            <a:ext cx="3629005" cy="2268129"/>
          </a:xfrm>
          <a:prstGeom prst="rect">
            <a:avLst/>
          </a:prstGeom>
          <a:ln w="25400"/>
        </p:spPr>
      </p:pic>
      <p:sp>
        <p:nvSpPr>
          <p:cNvPr id="2" name="TextBox 1"/>
          <p:cNvSpPr txBox="1"/>
          <p:nvPr/>
        </p:nvSpPr>
        <p:spPr>
          <a:xfrm>
            <a:off x="4086205" y="2475217"/>
            <a:ext cx="4988243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Fork the course repository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>
                <a:solidFill>
                  <a:schemeClr val="bg2"/>
                </a:solidFill>
              </a:rPr>
              <a:t>Clone</a:t>
            </a:r>
            <a:endParaRPr kumimoji="0" lang="en-US" sz="2300" b="1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>
                <a:solidFill>
                  <a:schemeClr val="bg2"/>
                </a:solidFill>
              </a:rPr>
              <a:t>Make a folder under Week 1/labs, and put a file in it.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>
                <a:solidFill>
                  <a:schemeClr val="bg2"/>
                </a:solidFill>
              </a:rPr>
              <a:t>Add, commit, push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Make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 pull request for me</a:t>
            </a:r>
            <a:endParaRPr kumimoji="0" lang="en-US" sz="2300" b="1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Readings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353165" marR="27728" lvl="1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 smtClean="0"/>
              <a:t>Data </a:t>
            </a:r>
            <a:r>
              <a:rPr sz="1900" dirty="0"/>
              <a:t>Science </a:t>
            </a:r>
            <a:r>
              <a:rPr sz="1900" dirty="0" smtClean="0"/>
              <a:t>Handbook</a:t>
            </a:r>
            <a:endParaRPr sz="1900" dirty="0"/>
          </a:p>
        </p:txBody>
      </p:sp>
      <p:sp>
        <p:nvSpPr>
          <p:cNvPr id="382" name="Shape 38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Due next Friday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I will review within 7 days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Counts to letter of completion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(Will be easy)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Yet </a:t>
            </a:r>
            <a:r>
              <a:rPr dirty="0" smtClean="0"/>
              <a:t>more </a:t>
            </a:r>
            <a:r>
              <a:rPr dirty="0"/>
              <a:t>Git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Git </a:t>
            </a:r>
            <a:r>
              <a:rPr dirty="0" smtClean="0"/>
              <a:t>Lab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A BIT MORE GIT!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232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8473" y="2360017"/>
            <a:ext cx="1406189" cy="1406188"/>
          </a:xfrm>
          <a:prstGeom prst="rect">
            <a:avLst/>
          </a:prstGeom>
          <a:ln w="25400"/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Workflows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93930"/>
              </p:ext>
            </p:extLst>
          </p:nvPr>
        </p:nvGraphicFramePr>
        <p:xfrm>
          <a:off x="468151" y="1090882"/>
          <a:ext cx="8756383" cy="325617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14045"/>
                <a:gridCol w="2981464"/>
                <a:gridCol w="3760874"/>
              </a:tblGrid>
              <a:tr h="814044">
                <a:tc>
                  <a:txBody>
                    <a:bodyPr/>
                    <a:lstStyle/>
                    <a:p>
                      <a:r>
                        <a:rPr lang="en-US" dirty="0" smtClean="0"/>
                        <a:t>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Ideal Use Case</a:t>
                      </a:r>
                      <a:endParaRPr lang="en-US" dirty="0"/>
                    </a:p>
                  </a:txBody>
                  <a:tcPr/>
                </a:tc>
              </a:tr>
              <a:tr h="81404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Centralised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One repo</a:t>
                      </a:r>
                    </a:p>
                    <a:p>
                      <a:r>
                        <a:rPr lang="en-US" b="0" dirty="0" smtClean="0"/>
                        <a:t>One branch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Your</a:t>
                      </a:r>
                      <a:r>
                        <a:rPr lang="en-US" b="0" baseline="0" dirty="0" smtClean="0"/>
                        <a:t> course project</a:t>
                      </a:r>
                    </a:p>
                    <a:p>
                      <a:r>
                        <a:rPr lang="en-US" b="0" baseline="0" dirty="0" smtClean="0"/>
                        <a:t>Tiny teams</a:t>
                      </a:r>
                      <a:endParaRPr lang="en-US" b="0" dirty="0"/>
                    </a:p>
                  </a:txBody>
                  <a:tcPr/>
                </a:tc>
              </a:tr>
              <a:tr h="814044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Branch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One repo</a:t>
                      </a:r>
                    </a:p>
                    <a:p>
                      <a:r>
                        <a:rPr lang="en-US" b="0" dirty="0" smtClean="0"/>
                        <a:t>Many branches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Typical</a:t>
                      </a:r>
                      <a:r>
                        <a:rPr lang="en-US" b="0" baseline="0" dirty="0" smtClean="0"/>
                        <a:t> environment</a:t>
                      </a:r>
                      <a:endParaRPr lang="en-US" b="0" dirty="0"/>
                    </a:p>
                  </a:txBody>
                  <a:tcPr/>
                </a:tc>
              </a:tr>
              <a:tr h="814044">
                <a:tc>
                  <a:txBody>
                    <a:bodyPr/>
                    <a:lstStyle/>
                    <a:p>
                      <a:r>
                        <a:rPr lang="en-US" dirty="0" smtClean="0"/>
                        <a:t>Forking 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Many repos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Homework</a:t>
                      </a:r>
                    </a:p>
                    <a:p>
                      <a:r>
                        <a:rPr lang="en-US" b="0" dirty="0" smtClean="0"/>
                        <a:t>Bureaucratic</a:t>
                      </a:r>
                      <a:r>
                        <a:rPr lang="en-US" b="0" baseline="0" dirty="0" smtClean="0"/>
                        <a:t> / Formal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195192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FORKING WORKFLOW</a:t>
            </a:r>
            <a:endParaRPr dirty="0"/>
          </a:p>
        </p:txBody>
      </p:sp>
      <p:sp>
        <p:nvSpPr>
          <p:cNvPr id="240" name="Shape 240"/>
          <p:cNvSpPr/>
          <p:nvPr/>
        </p:nvSpPr>
        <p:spPr>
          <a:xfrm>
            <a:off x="464184" y="1325562"/>
            <a:ext cx="8434706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lvl1pPr>
          </a:lstStyle>
          <a:p>
            <a:r>
              <a:t>Forking, making a copy of someone else’s repository so you can work on it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0424" y="1909450"/>
            <a:ext cx="5702227" cy="316790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249" name="Shape 249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Course Repo</a:t>
            </a:r>
          </a:p>
          <a:p>
            <a:pPr>
              <a:defRPr sz="1800"/>
            </a:pPr>
            <a:r>
              <a:rPr u="sng" dirty="0">
                <a:hlinkClick r:id="rId2"/>
              </a:rPr>
              <a:t>github.com</a:t>
            </a:r>
            <a:r>
              <a:rPr u="sng" dirty="0" smtClean="0">
                <a:hlinkClick r:id="rId2"/>
              </a:rPr>
              <a:t>/</a:t>
            </a:r>
            <a:r>
              <a:rPr lang="en-AU" dirty="0" err="1" smtClean="0"/>
              <a:t>solresol</a:t>
            </a:r>
            <a:r>
              <a:rPr dirty="0" smtClean="0"/>
              <a:t>/SYD_DAT_</a:t>
            </a:r>
            <a:r>
              <a:rPr lang="en-AU" dirty="0" smtClean="0"/>
              <a:t>5</a:t>
            </a:r>
            <a:endParaRPr dirty="0"/>
          </a:p>
        </p:txBody>
      </p:sp>
      <p:sp>
        <p:nvSpPr>
          <p:cNvPr id="250" name="Shape 250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Course Repo</a:t>
            </a:r>
          </a:p>
          <a:p>
            <a:pPr>
              <a:defRPr sz="1800"/>
            </a:pPr>
            <a:r>
              <a:rPr u="sng" dirty="0">
                <a:hlinkClick r:id="rId2"/>
              </a:rPr>
              <a:t>github.com/</a:t>
            </a:r>
            <a:r>
              <a:rPr dirty="0"/>
              <a:t>coolstudent</a:t>
            </a:r>
            <a:r>
              <a:rPr dirty="0" smtClean="0"/>
              <a:t>/</a:t>
            </a:r>
            <a:r>
              <a:rPr lang="en-AU" dirty="0" smtClean="0"/>
              <a:t>course</a:t>
            </a:r>
            <a:endParaRPr dirty="0"/>
          </a:p>
        </p:txBody>
      </p:sp>
      <p:sp>
        <p:nvSpPr>
          <p:cNvPr id="251" name="Shape 251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252" name="Shape 252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256" name="Shape 256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257" name="Shape 257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258" name="Shape 258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259" name="Shape 259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269" name="Shape 269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270" name="Shape 270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271" name="Shape 271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2" name="Shape 272"/>
          <p:cNvSpPr/>
          <p:nvPr/>
        </p:nvSpPr>
        <p:spPr>
          <a:xfrm rot="10823357">
            <a:off x="3869863" y="1030153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508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3" name="Shape 273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4" name="Shape 274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4208979" y="1223249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1. Fork</a:t>
            </a:r>
          </a:p>
        </p:txBody>
      </p:sp>
      <p:sp>
        <p:nvSpPr>
          <p:cNvPr id="276" name="Shape 27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277" name="Shape 27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278" name="Shape 27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pic>
        <p:nvPicPr>
          <p:cNvPr id="2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675" y="2959759"/>
            <a:ext cx="3254638" cy="1147808"/>
          </a:xfrm>
          <a:prstGeom prst="rect">
            <a:avLst/>
          </a:prstGeom>
          <a:ln w="25400"/>
        </p:spPr>
      </p:pic>
      <p:sp>
        <p:nvSpPr>
          <p:cNvPr id="280" name="Shape 280"/>
          <p:cNvSpPr/>
          <p:nvPr/>
        </p:nvSpPr>
        <p:spPr>
          <a:xfrm>
            <a:off x="8278888" y="3378722"/>
            <a:ext cx="640056" cy="309882"/>
          </a:xfrm>
          <a:prstGeom prst="rect">
            <a:avLst/>
          </a:prstGeom>
          <a:ln w="25400">
            <a:solidFill>
              <a:srgbClr val="D82F3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282" name="Shape 282"/>
          <p:cNvSpPr/>
          <p:nvPr/>
        </p:nvSpPr>
        <p:spPr>
          <a:xfrm>
            <a:off x="5769768" y="4103282"/>
            <a:ext cx="3224452" cy="91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Forking, making a copy of someone else’s repository so you can work on it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291" name="Shape 29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292" name="Shape 29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293" name="Shape 29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94" name="Shape 29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>
                <a:solidFill>
                  <a:srgbClr val="D82F31"/>
                </a:solidFill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297" name="Shape 29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298" name="Shape 29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2. Clone</a:t>
            </a:r>
          </a:p>
        </p:txBody>
      </p:sp>
      <p:sp>
        <p:nvSpPr>
          <p:cNvPr id="299" name="Shape 29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300" name="Shape 300"/>
          <p:cNvSpPr/>
          <p:nvPr/>
        </p:nvSpPr>
        <p:spPr>
          <a:xfrm>
            <a:off x="5810408" y="4064000"/>
            <a:ext cx="3224452" cy="91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Cloning is copying the repo to your local machine (like Monday’s class)</a:t>
            </a:r>
          </a:p>
        </p:txBody>
      </p:sp>
      <p:sp>
        <p:nvSpPr>
          <p:cNvPr id="301" name="Shape 301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310" name="Shape 31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311" name="Shape 31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312" name="Shape 31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313" name="Shape 31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14" name="Shape 31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15" name="Shape 31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317" name="Shape 31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318" name="Shape 31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319" name="Shape 31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D82F31"/>
                </a:solidFill>
              </a:defRPr>
            </a:pPr>
            <a:r>
              <a:t>3. Update a file</a:t>
            </a:r>
          </a:p>
          <a:p>
            <a:pPr>
              <a:defRPr sz="1800">
                <a:solidFill>
                  <a:srgbClr val="D82F31"/>
                </a:solidFill>
              </a:defRPr>
            </a:pPr>
            <a:r>
              <a:t>4. Commit</a:t>
            </a:r>
          </a:p>
        </p:txBody>
      </p:sp>
      <p:sp>
        <p:nvSpPr>
          <p:cNvPr id="320" name="Shape 320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  <p:sp>
        <p:nvSpPr>
          <p:cNvPr id="322" name="Shape 322"/>
          <p:cNvSpPr/>
          <p:nvPr/>
        </p:nvSpPr>
        <p:spPr>
          <a:xfrm>
            <a:off x="5810408" y="4064000"/>
            <a:ext cx="3224452" cy="91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Update files and commit any changes you make (still only on your local machine)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479</Words>
  <Application>Microsoft Macintosh PowerPoint</Application>
  <PresentationFormat>Custom</PresentationFormat>
  <Paragraphs>134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White</vt:lpstr>
      <vt:lpstr>DATA SCIENCE 10 WEEK PART TIME COURSE  Week 1c – Our Git Workflow</vt:lpstr>
      <vt:lpstr>AGENDA</vt:lpstr>
      <vt:lpstr>A BIT MORE GIT!</vt:lpstr>
      <vt:lpstr>GIT Workflows</vt:lpstr>
      <vt:lpstr>FORKING WORKFLOW</vt:lpstr>
      <vt:lpstr>FORKING WORKFLOW</vt:lpstr>
      <vt:lpstr>FORKING WORKFLOW</vt:lpstr>
      <vt:lpstr>FORKING WORKFLOW</vt:lpstr>
      <vt:lpstr>FORKING WORKFLOW</vt:lpstr>
      <vt:lpstr>FORKING WORKFLOW</vt:lpstr>
      <vt:lpstr>FORKING WORKFLOW</vt:lpstr>
      <vt:lpstr>GIT LAB</vt:lpstr>
      <vt:lpstr>DISCUSSION TIME </vt:lpstr>
      <vt:lpstr>Readings  Data Science Handbook</vt:lpstr>
      <vt:lpstr>DISCUSSION TIME  Homework Due next Friday I will review within 7 days Counts to letter of completion (Will be easy)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1 - Data Science &amp; Git Wednesday 22nd March</dc:title>
  <cp:lastModifiedBy>Greg Baker</cp:lastModifiedBy>
  <cp:revision>7</cp:revision>
  <dcterms:modified xsi:type="dcterms:W3CDTF">2016-06-08T04:47:07Z</dcterms:modified>
</cp:coreProperties>
</file>